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98" r:id="rId2"/>
    <p:sldId id="405" r:id="rId3"/>
    <p:sldId id="470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57" r:id="rId14"/>
    <p:sldId id="407" r:id="rId15"/>
    <p:sldId id="421" r:id="rId16"/>
    <p:sldId id="422" r:id="rId17"/>
    <p:sldId id="423" r:id="rId18"/>
    <p:sldId id="424" r:id="rId19"/>
    <p:sldId id="425" r:id="rId20"/>
    <p:sldId id="426" r:id="rId21"/>
    <p:sldId id="413" r:id="rId22"/>
    <p:sldId id="427" r:id="rId23"/>
    <p:sldId id="428" r:id="rId24"/>
    <p:sldId id="432" r:id="rId25"/>
    <p:sldId id="433" r:id="rId26"/>
    <p:sldId id="434" r:id="rId27"/>
    <p:sldId id="437" r:id="rId28"/>
    <p:sldId id="435" r:id="rId29"/>
    <p:sldId id="438" r:id="rId30"/>
    <p:sldId id="439" r:id="rId31"/>
    <p:sldId id="440" r:id="rId32"/>
    <p:sldId id="441" r:id="rId33"/>
    <p:sldId id="444" r:id="rId34"/>
    <p:sldId id="442" r:id="rId35"/>
    <p:sldId id="443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8" r:id="rId49"/>
    <p:sldId id="459" r:id="rId50"/>
    <p:sldId id="460" r:id="rId51"/>
    <p:sldId id="462" r:id="rId52"/>
    <p:sldId id="463" r:id="rId53"/>
    <p:sldId id="461" r:id="rId54"/>
    <p:sldId id="464" r:id="rId55"/>
    <p:sldId id="465" r:id="rId56"/>
    <p:sldId id="466" r:id="rId57"/>
    <p:sldId id="467" r:id="rId58"/>
    <p:sldId id="468" r:id="rId59"/>
    <p:sldId id="40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70"/>
            <p14:sldId id="402"/>
          </p14:sldIdLst>
        </p14:section>
        <p14:section name="Mem Layers" id="{2B80A159-0A6B-4EB3-93B8-F2760389EC3C}">
          <p14:sldIdLst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</p14:sldIdLst>
        </p14:section>
        <p14:section name="new A()" id="{819ABD7B-8A4A-4F4A-8C36-5C4E69923341}">
          <p14:sldIdLst>
            <p14:sldId id="457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37"/>
          </p14:sldIdLst>
        </p14:section>
        <p14:section name="Threads affinity" id="{8A76D53F-8CBE-4817-9116-C5B1F349B764}">
          <p14:sldIdLst>
            <p14:sldId id="435"/>
            <p14:sldId id="438"/>
            <p14:sldId id="439"/>
          </p14:sldIdLst>
        </p14:section>
        <p14:section name="Free-space list" id="{3BC238B3-E60A-4608-B40A-EAD59D90F909}">
          <p14:sldIdLst>
            <p14:sldId id="440"/>
            <p14:sldId id="441"/>
            <p14:sldId id="444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8"/>
            <p14:sldId id="459"/>
          </p14:sldIdLst>
        </p14:section>
        <p14:section name="SOH" id="{A7700398-36E4-4382-A4D9-5A913CA1C902}">
          <p14:sldIdLst>
            <p14:sldId id="460"/>
            <p14:sldId id="462"/>
            <p14:sldId id="463"/>
          </p14:sldIdLst>
        </p14:section>
        <p14:section name="LOH" id="{9F9F403B-DA8A-4B84-B522-187A1049C98A}">
          <p14:sldIdLst>
            <p14:sldId id="461"/>
            <p14:sldId id="464"/>
          </p14:sldIdLst>
        </p14:section>
        <p14:section name="Heaps Balancing" id="{AA7F246B-44E1-46C6-9E76-60ED7FD29642}">
          <p14:sldIdLst>
            <p14:sldId id="465"/>
            <p14:sldId id="466"/>
            <p14:sldId id="467"/>
            <p14:sldId id="468"/>
          </p14:sldIdLst>
        </p14:section>
        <p14:section name="QA" id="{318A2B64-F961-4F0F-892F-0E6557A4F437}">
          <p14:sldIdLst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endParaRPr lang="ru-RU" sz="48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ru-RU" sz="2000" b="1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Выделение памяти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var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x =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new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A();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9010793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6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69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5804686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7455721" y="345757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804685" y="3454150"/>
            <a:ext cx="4087800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954955" y="3454151"/>
            <a:ext cx="284972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251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1A3CDE-B6B6-400E-8F98-624F6526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72474"/>
              </p:ext>
            </p:extLst>
          </p:nvPr>
        </p:nvGraphicFramePr>
        <p:xfrm>
          <a:off x="20320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36893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7579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288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Bucket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buckets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3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 (64-bit)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4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B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5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26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23722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517"/>
              </p:ext>
            </p:extLst>
          </p:nvPr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13293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7786112" y="1142725"/>
            <a:ext cx="2526719" cy="37228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7792456" y="1895006"/>
            <a:ext cx="4192273" cy="158945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68F01-CE83-4D29-811A-5C62269D4AE5}"/>
              </a:ext>
            </a:extLst>
          </p:cNvPr>
          <p:cNvCxnSpPr/>
          <p:nvPr/>
        </p:nvCxnSpPr>
        <p:spPr>
          <a:xfrm flipH="1">
            <a:off x="4336026" y="1694077"/>
            <a:ext cx="3637011" cy="10294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D93E95-8108-463D-B629-B2D42D814629}"/>
              </a:ext>
            </a:extLst>
          </p:cNvPr>
          <p:cNvSpPr/>
          <p:nvPr/>
        </p:nvSpPr>
        <p:spPr>
          <a:xfrm>
            <a:off x="881286" y="3419161"/>
            <a:ext cx="11225394" cy="28310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633835-1D04-4FE4-BA5D-1A9A79F758E4}"/>
              </a:ext>
            </a:extLst>
          </p:cNvPr>
          <p:cNvCxnSpPr>
            <a:cxnSpLocks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7CCD1E-C66A-4205-B670-67DCEF806423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8666" y="5094045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5057623" y="3305088"/>
            <a:ext cx="3212131" cy="194314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DF2893-0FEA-4E0F-A1F0-079FCD1AB39F}"/>
              </a:ext>
            </a:extLst>
          </p:cNvPr>
          <p:cNvSpPr/>
          <p:nvPr/>
        </p:nvSpPr>
        <p:spPr>
          <a:xfrm>
            <a:off x="8241981" y="5027071"/>
            <a:ext cx="3857433" cy="138871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459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935334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EA390EB-283C-49B4-B82C-D3954C91472C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F430F91-4862-4470-B536-80829D6A3A94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1175654" y="867184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0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33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0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326115" y="3932903"/>
            <a:ext cx="26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A.ctor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411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287765" y="3244334"/>
            <a:ext cx="26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/>
              <a:t> x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sz="2800" dirty="0"/>
              <a:t>A()</a:t>
            </a:r>
          </a:p>
        </p:txBody>
      </p:sp>
    </p:spTree>
    <p:extLst>
      <p:ext uri="{BB962C8B-B14F-4D97-AF65-F5344CB8AC3E}">
        <p14:creationId xmlns:p14="http://schemas.microsoft.com/office/powerpoint/2010/main" val="147071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Отрабатывает самый простой метод: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влезаю в </a:t>
            </a:r>
            <a:r>
              <a:rPr lang="en-US" dirty="0"/>
              <a:t>allocation context, </a:t>
            </a:r>
            <a:r>
              <a:rPr lang="ru-RU" dirty="0"/>
              <a:t>запомнить указатель адреса</a:t>
            </a:r>
            <a:r>
              <a:rPr lang="en-US" dirty="0"/>
              <a:t> allocation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Сдвинуть начало </a:t>
            </a:r>
            <a:r>
              <a:rPr lang="en-US" dirty="0"/>
              <a:t>allocation context </a:t>
            </a:r>
            <a:r>
              <a:rPr lang="ru-RU" dirty="0"/>
              <a:t>на размер выделяемого блока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Обнулить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Вернуть ранее запомненный адрес из аллокатора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в п.1 выделение не прошло, выделяем память через </a:t>
            </a:r>
            <a:r>
              <a:rPr lang="en-US" dirty="0"/>
              <a:t>JIT_NEW helper (</a:t>
            </a:r>
            <a:r>
              <a:rPr lang="ru-RU" dirty="0"/>
              <a:t>через него же идет выделение памяти в </a:t>
            </a:r>
            <a:r>
              <a:rPr lang="en-US" dirty="0"/>
              <a:t>LOH </a:t>
            </a:r>
            <a:r>
              <a:rPr lang="ru-RU" dirty="0"/>
              <a:t>и объектов с финализаторами)</a:t>
            </a:r>
          </a:p>
        </p:txBody>
      </p:sp>
    </p:spTree>
    <p:extLst>
      <p:ext uri="{BB962C8B-B14F-4D97-AF65-F5344CB8AC3E}">
        <p14:creationId xmlns:p14="http://schemas.microsoft.com/office/powerpoint/2010/main" val="3919154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JIT_NEW helper</a:t>
            </a:r>
            <a:r>
              <a:rPr lang="ru-RU" dirty="0"/>
              <a:t>:</a:t>
            </a:r>
            <a:endParaRPr lang="ru-RU" b="1" dirty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 в эфимерном  сегменте: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860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память, повторяя для каждого эфимерного сегмента </a:t>
            </a:r>
            <a:r>
              <a:rPr lang="en-US" dirty="0"/>
              <a:t>LOH</a:t>
            </a:r>
            <a:r>
              <a:rPr lang="ru-RU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29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Heaps Balancing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5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8" y="3429000"/>
            <a:ext cx="931419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2668649" y="3442463"/>
            <a:ext cx="59723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1170204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311367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3259699" y="344246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448731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10402"/>
              </p:ext>
            </p:extLst>
          </p:nvPr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09754"/>
              </p:ext>
            </p:extLst>
          </p:nvPr>
        </p:nvGraphicFramePr>
        <p:xfrm>
          <a:off x="7337434" y="5746150"/>
          <a:ext cx="5884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rot="16200000" flipV="1">
            <a:off x="3338736" y="3031924"/>
            <a:ext cx="1058293" cy="2761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6095711" y="3406111"/>
            <a:ext cx="1064495" cy="20073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52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232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38525"/>
            <a:ext cx="727631" cy="464575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38525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3232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311049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37856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/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51538"/>
              </p:ext>
            </p:extLst>
          </p:nvPr>
        </p:nvGraphicFramePr>
        <p:xfrm>
          <a:off x="7098890" y="5746150"/>
          <a:ext cx="11307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355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65355">
                  <a:extLst>
                    <a:ext uri="{9D8B030D-6E8A-4147-A177-3AD203B41FA5}">
                      <a16:colId xmlns:a16="http://schemas.microsoft.com/office/drawing/2014/main" val="1752147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9009" y="3239410"/>
            <a:ext cx="1054970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6194323" y="343883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50809"/>
            <a:ext cx="727631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5656"/>
              </p:ext>
            </p:extLst>
          </p:nvPr>
        </p:nvGraphicFramePr>
        <p:xfrm>
          <a:off x="4671206" y="5765814"/>
          <a:ext cx="1176801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267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556606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80460"/>
              </p:ext>
            </p:extLst>
          </p:nvPr>
        </p:nvGraphicFramePr>
        <p:xfrm>
          <a:off x="7337434" y="5765814"/>
          <a:ext cx="588400" cy="3511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511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4247" y="3234648"/>
            <a:ext cx="1064495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2764430" y="343055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0FEFD07-AEC9-4B1D-B9FA-8CF6E49CB9D9}"/>
              </a:ext>
            </a:extLst>
          </p:cNvPr>
          <p:cNvCxnSpPr>
            <a:cxnSpLocks/>
            <a:stCxn id="2" idx="0"/>
            <a:endCxn id="42" idx="0"/>
          </p:cNvCxnSpPr>
          <p:nvPr/>
        </p:nvCxnSpPr>
        <p:spPr>
          <a:xfrm rot="16200000" flipH="1" flipV="1">
            <a:off x="4566376" y="1802603"/>
            <a:ext cx="1551" cy="3254343"/>
          </a:xfrm>
          <a:prstGeom prst="curvedConnector3">
            <a:avLst>
              <a:gd name="adj1" fmla="val -77498001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002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2482</Words>
  <Application>Microsoft Office PowerPoint</Application>
  <PresentationFormat>Widescreen</PresentationFormat>
  <Paragraphs>839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106</cp:revision>
  <dcterms:created xsi:type="dcterms:W3CDTF">2018-09-29T08:14:48Z</dcterms:created>
  <dcterms:modified xsi:type="dcterms:W3CDTF">2019-04-07T14:28:38Z</dcterms:modified>
</cp:coreProperties>
</file>